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ermanent Marker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PermanentMarker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7686e701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7686e701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7686e70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7686e70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7686e7019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7686e7019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7686e701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7686e701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7686e701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7686e701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7686e701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7686e701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7686e701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7686e701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7686e701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7686e701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7686e701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7686e701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7686e7019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7686e701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7686e701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7686e701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7686e701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7686e701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7686e7019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7686e7019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7686e7019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7686e7019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686e7019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686e701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7686e7019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7686e701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7686e7019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7686e7019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7686e7019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7686e7019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7686e701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7686e701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7686e701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7686e701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7686e70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7686e70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7686e701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7686e701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7686e701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7686e701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7686e701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7686e701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7686e701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7686e701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olab.research.google.com/drive/1cSRKj6CJhLXcFdBCcL2G8MWof_gY--R5#scrollTo=5lMeSgEleotV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olab.research.google.com/drive/1_Y3M0zwbRnEwbSwkcWacRHy5fsuOC6s8?authuser=1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olab.research.google.com/drive/1oksH8pYzVGXpLK6T0xa6jy9iWCH7zkIo?authuser=1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lab.research.google.com/drive/1EGVpsDUmKjSmrtZcHzWysDzdeEhGbHRK?authuser=1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rxiv.org/abs/1710.08864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Alguém já comprou livros?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melhor perguntar porque a parada anda muito louca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535975"/>
            <a:ext cx="796950" cy="1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1945675"/>
            <a:ext cx="796950" cy="1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3355375"/>
            <a:ext cx="796950" cy="11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type="title"/>
          </p:nvPr>
        </p:nvSpPr>
        <p:spPr>
          <a:xfrm>
            <a:off x="2124875" y="8484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43" name="Google Shape;143;p22"/>
          <p:cNvSpPr txBox="1"/>
          <p:nvPr>
            <p:ph type="title"/>
          </p:nvPr>
        </p:nvSpPr>
        <p:spPr>
          <a:xfrm>
            <a:off x="2048675" y="21438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44" name="Google Shape;144;p22"/>
          <p:cNvSpPr txBox="1"/>
          <p:nvPr>
            <p:ph type="title"/>
          </p:nvPr>
        </p:nvSpPr>
        <p:spPr>
          <a:xfrm>
            <a:off x="2124875" y="34392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7525" y="3344025"/>
            <a:ext cx="838475" cy="12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4125" y="479700"/>
            <a:ext cx="838471" cy="12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5650" y="1911850"/>
            <a:ext cx="838475" cy="12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>
            <p:ph type="title"/>
          </p:nvPr>
        </p:nvSpPr>
        <p:spPr>
          <a:xfrm>
            <a:off x="794000" y="240800"/>
            <a:ext cx="8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49" name="Google Shape;149;p22"/>
          <p:cNvSpPr txBox="1"/>
          <p:nvPr>
            <p:ph type="title"/>
          </p:nvPr>
        </p:nvSpPr>
        <p:spPr>
          <a:xfrm>
            <a:off x="4223000" y="240800"/>
            <a:ext cx="106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0.97</a:t>
            </a:r>
            <a:endParaRPr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50" name="Google Shape;150;p22"/>
          <p:cNvSpPr txBox="1"/>
          <p:nvPr>
            <p:ph type="title"/>
          </p:nvPr>
        </p:nvSpPr>
        <p:spPr>
          <a:xfrm>
            <a:off x="794000" y="1764800"/>
            <a:ext cx="8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51" name="Google Shape;151;p22"/>
          <p:cNvSpPr txBox="1"/>
          <p:nvPr>
            <p:ph type="title"/>
          </p:nvPr>
        </p:nvSpPr>
        <p:spPr>
          <a:xfrm>
            <a:off x="4223000" y="1688600"/>
            <a:ext cx="106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0.88</a:t>
            </a:r>
            <a:endParaRPr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535975"/>
            <a:ext cx="796950" cy="1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1945675"/>
            <a:ext cx="796950" cy="1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3355375"/>
            <a:ext cx="796950" cy="11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>
            <p:ph type="title"/>
          </p:nvPr>
        </p:nvSpPr>
        <p:spPr>
          <a:xfrm>
            <a:off x="2124875" y="8484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2048675" y="21438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2124875" y="34392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7525" y="3344025"/>
            <a:ext cx="838475" cy="12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4125" y="479700"/>
            <a:ext cx="838471" cy="12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5650" y="1911850"/>
            <a:ext cx="838475" cy="12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>
            <p:ph type="title"/>
          </p:nvPr>
        </p:nvSpPr>
        <p:spPr>
          <a:xfrm>
            <a:off x="794000" y="240800"/>
            <a:ext cx="8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66" name="Google Shape;166;p23"/>
          <p:cNvSpPr txBox="1"/>
          <p:nvPr>
            <p:ph type="title"/>
          </p:nvPr>
        </p:nvSpPr>
        <p:spPr>
          <a:xfrm>
            <a:off x="4223000" y="240800"/>
            <a:ext cx="106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0.97</a:t>
            </a:r>
            <a:endParaRPr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67" name="Google Shape;167;p23"/>
          <p:cNvSpPr txBox="1"/>
          <p:nvPr>
            <p:ph type="title"/>
          </p:nvPr>
        </p:nvSpPr>
        <p:spPr>
          <a:xfrm>
            <a:off x="794000" y="1764800"/>
            <a:ext cx="8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68" name="Google Shape;168;p23"/>
          <p:cNvSpPr txBox="1"/>
          <p:nvPr>
            <p:ph type="title"/>
          </p:nvPr>
        </p:nvSpPr>
        <p:spPr>
          <a:xfrm>
            <a:off x="4223000" y="1688600"/>
            <a:ext cx="106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0.88</a:t>
            </a:r>
            <a:endParaRPr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69" name="Google Shape;169;p23"/>
          <p:cNvSpPr txBox="1"/>
          <p:nvPr>
            <p:ph type="title"/>
          </p:nvPr>
        </p:nvSpPr>
        <p:spPr>
          <a:xfrm>
            <a:off x="794000" y="3136400"/>
            <a:ext cx="8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70" name="Google Shape;170;p23"/>
          <p:cNvSpPr txBox="1"/>
          <p:nvPr>
            <p:ph type="title"/>
          </p:nvPr>
        </p:nvSpPr>
        <p:spPr>
          <a:xfrm>
            <a:off x="4223000" y="3212600"/>
            <a:ext cx="106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0.82</a:t>
            </a:r>
            <a:endParaRPr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11700" y="1186975"/>
            <a:ext cx="47409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Isso é data science.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idx="4294967295" type="ctrTitle"/>
          </p:nvPr>
        </p:nvSpPr>
        <p:spPr>
          <a:xfrm>
            <a:off x="311708" y="1349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Quem é a Cássia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 rotWithShape="1">
          <a:blip r:embed="rId3">
            <a:alphaModFix/>
          </a:blip>
          <a:srcRect b="0" l="1758" r="0" t="2458"/>
          <a:stretch/>
        </p:blipFill>
        <p:spPr>
          <a:xfrm>
            <a:off x="2417725" y="865925"/>
            <a:ext cx="6498549" cy="427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>
            <p:ph type="title"/>
          </p:nvPr>
        </p:nvSpPr>
        <p:spPr>
          <a:xfrm>
            <a:off x="311700" y="1186975"/>
            <a:ext cx="3070500" cy="31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Pesquisadora, professora e cientista de dados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82775"/>
            <a:ext cx="4693762" cy="20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562" y="1882775"/>
            <a:ext cx="2722034" cy="20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>
            <p:ph idx="4294967295" type="ctrTitle"/>
          </p:nvPr>
        </p:nvSpPr>
        <p:spPr>
          <a:xfrm>
            <a:off x="311708" y="1349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Quem é a Cássia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90" name="Google Shape;190;p26"/>
          <p:cNvSpPr txBox="1"/>
          <p:nvPr>
            <p:ph type="title"/>
          </p:nvPr>
        </p:nvSpPr>
        <p:spPr>
          <a:xfrm>
            <a:off x="311700" y="1186975"/>
            <a:ext cx="30705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thriller?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25" y="1408696"/>
            <a:ext cx="1889075" cy="14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>
            <p:ph type="title"/>
          </p:nvPr>
        </p:nvSpPr>
        <p:spPr>
          <a:xfrm>
            <a:off x="212750" y="1059575"/>
            <a:ext cx="101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IBM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000" y="1535013"/>
            <a:ext cx="1606325" cy="16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718" y="3188425"/>
            <a:ext cx="2273904" cy="13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2137000" y="2703700"/>
            <a:ext cx="17862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MIT GSL</a:t>
            </a:r>
            <a:endParaRPr/>
          </a:p>
        </p:txBody>
      </p:sp>
      <p:sp>
        <p:nvSpPr>
          <p:cNvPr id="200" name="Google Shape;200;p27"/>
          <p:cNvSpPr txBox="1"/>
          <p:nvPr/>
        </p:nvSpPr>
        <p:spPr>
          <a:xfrm>
            <a:off x="272200" y="3869425"/>
            <a:ext cx="15051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ALURA</a:t>
            </a:r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9538" y="366500"/>
            <a:ext cx="1457325" cy="47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5610675" y="1047600"/>
            <a:ext cx="17862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artes plásticas</a:t>
            </a: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5100350" y="2239200"/>
            <a:ext cx="22740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filosofia</a:t>
            </a:r>
            <a:b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</a:b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matemática</a:t>
            </a:r>
            <a:endParaRPr/>
          </a:p>
        </p:txBody>
      </p:sp>
      <p:sp>
        <p:nvSpPr>
          <p:cNvPr id="204" name="Google Shape;204;p27"/>
          <p:cNvSpPr txBox="1"/>
          <p:nvPr>
            <p:ph idx="4294967295" type="ctrTitle"/>
          </p:nvPr>
        </p:nvSpPr>
        <p:spPr>
          <a:xfrm>
            <a:off x="311700" y="134975"/>
            <a:ext cx="8520600" cy="7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Quem é a Cássia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4947950" y="3789600"/>
            <a:ext cx="22740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sistemas de informação</a:t>
            </a:r>
            <a:endParaRPr sz="28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8425" y="3516825"/>
            <a:ext cx="1505100" cy="15051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27"/>
          <p:cNvSpPr txBox="1"/>
          <p:nvPr>
            <p:ph type="title"/>
          </p:nvPr>
        </p:nvSpPr>
        <p:spPr>
          <a:xfrm>
            <a:off x="2157200" y="4508425"/>
            <a:ext cx="16062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Hekima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/>
        </p:nvSpPr>
        <p:spPr>
          <a:xfrm>
            <a:off x="787375" y="1736550"/>
            <a:ext cx="4860600" cy="14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twitter </a:t>
            </a:r>
            <a:r>
              <a:rPr lang="pt-BR" sz="2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@cassiasamp</a:t>
            </a:r>
            <a:endParaRPr sz="2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linkedin </a:t>
            </a:r>
            <a:r>
              <a:rPr lang="pt-BR" sz="2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/</a:t>
            </a:r>
            <a:r>
              <a:rPr lang="pt-BR" sz="2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cassiasamp</a:t>
            </a:r>
            <a:endParaRPr sz="28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github </a:t>
            </a:r>
            <a:r>
              <a:rPr lang="pt-BR" sz="2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/</a:t>
            </a:r>
            <a:r>
              <a:rPr lang="pt-BR" sz="2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cassiasamp</a:t>
            </a:r>
            <a:endParaRPr sz="28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13" name="Google Shape;213;p28"/>
          <p:cNvSpPr txBox="1"/>
          <p:nvPr>
            <p:ph idx="4294967295" type="ctrTitle"/>
          </p:nvPr>
        </p:nvSpPr>
        <p:spPr>
          <a:xfrm>
            <a:off x="311700" y="134975"/>
            <a:ext cx="8520600" cy="9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Quem é a Cássia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975" y="1295975"/>
            <a:ext cx="2095500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/>
        </p:nvSpPr>
        <p:spPr>
          <a:xfrm>
            <a:off x="996975" y="2155100"/>
            <a:ext cx="4657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https://colab.research.google.com/drive/1cSRKj6CJhLXcFdBCcL2G8MWof_gY--R5#scrollTo=5lMeSgEleotV</a:t>
            </a:r>
            <a:endParaRPr/>
          </a:p>
        </p:txBody>
      </p:sp>
      <p:sp>
        <p:nvSpPr>
          <p:cNvPr id="220" name="Google Shape;220;p29"/>
          <p:cNvSpPr txBox="1"/>
          <p:nvPr>
            <p:ph idx="4294967295" type="ctrTitle"/>
          </p:nvPr>
        </p:nvSpPr>
        <p:spPr>
          <a:xfrm>
            <a:off x="311700" y="7445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Esquenta</a:t>
            </a:r>
            <a:endParaRPr sz="48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4294967295" type="ctrTitle"/>
          </p:nvPr>
        </p:nvSpPr>
        <p:spPr>
          <a:xfrm>
            <a:off x="311700" y="7445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Aprendizagem de máquina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/>
        </p:nvSpPr>
        <p:spPr>
          <a:xfrm>
            <a:off x="1063125" y="683175"/>
            <a:ext cx="46575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Gráficos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funcoes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modelo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metricas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acuracia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precision recall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bias variancia</a:t>
            </a:r>
            <a:br>
              <a:rPr lang="pt-BR" sz="1100"/>
            </a:br>
            <a:r>
              <a:rPr lang="pt-BR" sz="1100"/>
              <a:t>erro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225" y="358675"/>
            <a:ext cx="1816025" cy="27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55325"/>
            <a:ext cx="1950875" cy="31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1990950" y="306600"/>
            <a:ext cx="5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1.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4501900" y="1012825"/>
            <a:ext cx="8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2.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idx="4294967295" type="ctrTitle"/>
          </p:nvPr>
        </p:nvSpPr>
        <p:spPr>
          <a:xfrm>
            <a:off x="311700" y="7445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livros e kdd</a:t>
            </a:r>
            <a:endParaRPr sz="48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980550" y="1952200"/>
            <a:ext cx="49566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https://colab.research.google.com/drive/1_Y3M0zwbRnEwbSwkcWacRHy5fsuOC6s8?authuser=1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idx="4294967295" type="ctrTitle"/>
          </p:nvPr>
        </p:nvSpPr>
        <p:spPr>
          <a:xfrm>
            <a:off x="311700" y="7445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processamento de linguagem natural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1000225" y="2883500"/>
            <a:ext cx="3812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https://colab.research.google.com/drive/1oksH8pYzVGXpLK6T0xa6jy9iWCH7zkIo?authuser=1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idx="4294967295" type="ctrTitle"/>
          </p:nvPr>
        </p:nvSpPr>
        <p:spPr>
          <a:xfrm>
            <a:off x="311700" y="7445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aprendizagem de máquina </a:t>
            </a: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profunda</a:t>
            </a: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1036600" y="2904300"/>
            <a:ext cx="41679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https://colab.research.google.com/drive/1EGVpsDUmKjSmrtZcHzWysDzdeEhGbHRK?authuser=1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/>
        </p:nvSpPr>
        <p:spPr>
          <a:xfrm>
            <a:off x="1346050" y="2639250"/>
            <a:ext cx="30000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Bert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One pixel attack: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https://arxiv.org/abs/1710.08864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idx="4294967295" type="ctrTitle"/>
          </p:nvPr>
        </p:nvSpPr>
        <p:spPr>
          <a:xfrm>
            <a:off x="311700" y="7445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cientista de dados é unicórnio?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idx="4294967295" type="ctrTitle"/>
          </p:nvPr>
        </p:nvSpPr>
        <p:spPr>
          <a:xfrm>
            <a:off x="311700" y="7445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será que alguém gosta?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650" y="1722875"/>
            <a:ext cx="3411707" cy="31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1757" y="187527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idx="4294967295" type="ctrTitle"/>
          </p:nvPr>
        </p:nvSpPr>
        <p:spPr>
          <a:xfrm>
            <a:off x="311700" y="7445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divisão do mercado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1722875"/>
            <a:ext cx="3115825" cy="31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8"/>
          <p:cNvSpPr/>
          <p:nvPr/>
        </p:nvSpPr>
        <p:spPr>
          <a:xfrm>
            <a:off x="1765175" y="2562429"/>
            <a:ext cx="1907625" cy="504700"/>
          </a:xfrm>
          <a:custGeom>
            <a:rect b="b" l="l" r="r" t="t"/>
            <a:pathLst>
              <a:path extrusionOk="0" h="20188" w="76305">
                <a:moveTo>
                  <a:pt x="76305" y="20188"/>
                </a:moveTo>
                <a:cubicBezTo>
                  <a:pt x="61443" y="8302"/>
                  <a:pt x="41784" y="-1362"/>
                  <a:pt x="22820" y="220"/>
                </a:cubicBezTo>
                <a:cubicBezTo>
                  <a:pt x="14765" y="892"/>
                  <a:pt x="8083" y="8421"/>
                  <a:pt x="0" y="8421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Google Shape;273;p38"/>
          <p:cNvSpPr/>
          <p:nvPr/>
        </p:nvSpPr>
        <p:spPr>
          <a:xfrm>
            <a:off x="1729500" y="2665975"/>
            <a:ext cx="98075" cy="115900"/>
          </a:xfrm>
          <a:custGeom>
            <a:rect b="b" l="l" r="r" t="t"/>
            <a:pathLst>
              <a:path extrusionOk="0" h="4636" w="3923">
                <a:moveTo>
                  <a:pt x="0" y="4636"/>
                </a:moveTo>
                <a:cubicBezTo>
                  <a:pt x="1431" y="3205"/>
                  <a:pt x="3017" y="1810"/>
                  <a:pt x="3923" y="0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4" name="Google Shape;274;p38"/>
          <p:cNvSpPr/>
          <p:nvPr/>
        </p:nvSpPr>
        <p:spPr>
          <a:xfrm>
            <a:off x="1747350" y="2790775"/>
            <a:ext cx="89125" cy="71325"/>
          </a:xfrm>
          <a:custGeom>
            <a:rect b="b" l="l" r="r" t="t"/>
            <a:pathLst>
              <a:path extrusionOk="0" h="2853" w="3565">
                <a:moveTo>
                  <a:pt x="0" y="0"/>
                </a:moveTo>
                <a:cubicBezTo>
                  <a:pt x="1361" y="681"/>
                  <a:pt x="2489" y="1777"/>
                  <a:pt x="3565" y="2853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" name="Google Shape;275;p38"/>
          <p:cNvSpPr/>
          <p:nvPr/>
        </p:nvSpPr>
        <p:spPr>
          <a:xfrm>
            <a:off x="5188225" y="1952850"/>
            <a:ext cx="1141025" cy="1042950"/>
          </a:xfrm>
          <a:custGeom>
            <a:rect b="b" l="l" r="r" t="t"/>
            <a:pathLst>
              <a:path extrusionOk="0" h="41718" w="45641">
                <a:moveTo>
                  <a:pt x="0" y="41718"/>
                </a:moveTo>
                <a:cubicBezTo>
                  <a:pt x="0" y="31962"/>
                  <a:pt x="2688" y="19637"/>
                  <a:pt x="11054" y="14619"/>
                </a:cubicBezTo>
                <a:cubicBezTo>
                  <a:pt x="17843" y="10547"/>
                  <a:pt x="26750" y="12531"/>
                  <a:pt x="34587" y="11410"/>
                </a:cubicBezTo>
                <a:cubicBezTo>
                  <a:pt x="39829" y="10660"/>
                  <a:pt x="45641" y="5295"/>
                  <a:pt x="45641" y="0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" name="Google Shape;276;p38"/>
          <p:cNvSpPr/>
          <p:nvPr/>
        </p:nvSpPr>
        <p:spPr>
          <a:xfrm>
            <a:off x="6347075" y="1952850"/>
            <a:ext cx="8900" cy="133700"/>
          </a:xfrm>
          <a:custGeom>
            <a:rect b="b" l="l" r="r" t="t"/>
            <a:pathLst>
              <a:path extrusionOk="0" h="5348" w="356">
                <a:moveTo>
                  <a:pt x="0" y="0"/>
                </a:moveTo>
                <a:cubicBezTo>
                  <a:pt x="0" y="1787"/>
                  <a:pt x="356" y="3561"/>
                  <a:pt x="356" y="5348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7" name="Google Shape;277;p38"/>
          <p:cNvSpPr/>
          <p:nvPr/>
        </p:nvSpPr>
        <p:spPr>
          <a:xfrm>
            <a:off x="6240100" y="1961750"/>
            <a:ext cx="98050" cy="17850"/>
          </a:xfrm>
          <a:custGeom>
            <a:rect b="b" l="l" r="r" t="t"/>
            <a:pathLst>
              <a:path extrusionOk="0" h="714" w="3922">
                <a:moveTo>
                  <a:pt x="3922" y="0"/>
                </a:moveTo>
                <a:cubicBezTo>
                  <a:pt x="2593" y="0"/>
                  <a:pt x="1188" y="119"/>
                  <a:pt x="0" y="714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" name="Google Shape;278;p38"/>
          <p:cNvSpPr/>
          <p:nvPr/>
        </p:nvSpPr>
        <p:spPr>
          <a:xfrm>
            <a:off x="4448350" y="3646550"/>
            <a:ext cx="2371175" cy="636075"/>
          </a:xfrm>
          <a:custGeom>
            <a:rect b="b" l="l" r="r" t="t"/>
            <a:pathLst>
              <a:path extrusionOk="0" h="25443" w="94847">
                <a:moveTo>
                  <a:pt x="0" y="0"/>
                </a:moveTo>
                <a:cubicBezTo>
                  <a:pt x="3164" y="7913"/>
                  <a:pt x="11632" y="13410"/>
                  <a:pt x="19611" y="16402"/>
                </a:cubicBezTo>
                <a:cubicBezTo>
                  <a:pt x="32032" y="21060"/>
                  <a:pt x="45392" y="27142"/>
                  <a:pt x="58477" y="24960"/>
                </a:cubicBezTo>
                <a:cubicBezTo>
                  <a:pt x="66580" y="23609"/>
                  <a:pt x="73706" y="17932"/>
                  <a:pt x="79515" y="12123"/>
                </a:cubicBezTo>
                <a:cubicBezTo>
                  <a:pt x="82077" y="9561"/>
                  <a:pt x="83163" y="4917"/>
                  <a:pt x="86646" y="3922"/>
                </a:cubicBezTo>
                <a:cubicBezTo>
                  <a:pt x="89275" y="3171"/>
                  <a:pt x="92113" y="3922"/>
                  <a:pt x="94847" y="3922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9" name="Google Shape;279;p38"/>
          <p:cNvSpPr/>
          <p:nvPr/>
        </p:nvSpPr>
        <p:spPr>
          <a:xfrm>
            <a:off x="6703650" y="3646550"/>
            <a:ext cx="89125" cy="80225"/>
          </a:xfrm>
          <a:custGeom>
            <a:rect b="b" l="l" r="r" t="t"/>
            <a:pathLst>
              <a:path extrusionOk="0" h="3209" w="3565">
                <a:moveTo>
                  <a:pt x="3565" y="3209"/>
                </a:moveTo>
                <a:cubicBezTo>
                  <a:pt x="2851" y="1779"/>
                  <a:pt x="1430" y="714"/>
                  <a:pt x="0" y="0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0" name="Google Shape;280;p38"/>
          <p:cNvSpPr/>
          <p:nvPr/>
        </p:nvSpPr>
        <p:spPr>
          <a:xfrm>
            <a:off x="6703650" y="3744600"/>
            <a:ext cx="89125" cy="80225"/>
          </a:xfrm>
          <a:custGeom>
            <a:rect b="b" l="l" r="r" t="t"/>
            <a:pathLst>
              <a:path extrusionOk="0" h="3209" w="3565">
                <a:moveTo>
                  <a:pt x="3565" y="0"/>
                </a:moveTo>
                <a:cubicBezTo>
                  <a:pt x="2048" y="506"/>
                  <a:pt x="714" y="1779"/>
                  <a:pt x="0" y="3209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" name="Google Shape;281;p38"/>
          <p:cNvSpPr txBox="1"/>
          <p:nvPr>
            <p:ph type="title"/>
          </p:nvPr>
        </p:nvSpPr>
        <p:spPr>
          <a:xfrm>
            <a:off x="405000" y="1989525"/>
            <a:ext cx="2625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spark</a:t>
            </a:r>
            <a:endParaRPr sz="24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hadoop </a:t>
            </a:r>
            <a:endParaRPr sz="24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aws lambda</a:t>
            </a:r>
            <a:endParaRPr sz="24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elasticsearch</a:t>
            </a:r>
            <a:endParaRPr sz="24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82" name="Google Shape;282;p38"/>
          <p:cNvSpPr txBox="1"/>
          <p:nvPr>
            <p:ph type="title"/>
          </p:nvPr>
        </p:nvSpPr>
        <p:spPr>
          <a:xfrm>
            <a:off x="6414050" y="1446125"/>
            <a:ext cx="2625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power bi</a:t>
            </a:r>
            <a:endParaRPr sz="24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tableau</a:t>
            </a:r>
            <a:endParaRPr sz="24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83" name="Google Shape;2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2849" y="2824262"/>
            <a:ext cx="1675475" cy="19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170125"/>
            <a:ext cx="7592167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/>
          <p:nvPr/>
        </p:nvSpPr>
        <p:spPr>
          <a:xfrm>
            <a:off x="361576" y="3086239"/>
            <a:ext cx="3038725" cy="642350"/>
          </a:xfrm>
          <a:custGeom>
            <a:rect b="b" l="l" r="r" t="t"/>
            <a:pathLst>
              <a:path extrusionOk="0" h="25694" w="121549">
                <a:moveTo>
                  <a:pt x="101306" y="7497"/>
                </a:moveTo>
                <a:cubicBezTo>
                  <a:pt x="79484" y="226"/>
                  <a:pt x="55329" y="-1706"/>
                  <a:pt x="32559" y="1545"/>
                </a:cubicBezTo>
                <a:cubicBezTo>
                  <a:pt x="23696" y="2811"/>
                  <a:pt x="14677" y="4688"/>
                  <a:pt x="6667" y="8688"/>
                </a:cubicBezTo>
                <a:cubicBezTo>
                  <a:pt x="3842" y="10099"/>
                  <a:pt x="-360" y="12412"/>
                  <a:pt x="120" y="15533"/>
                </a:cubicBezTo>
                <a:cubicBezTo>
                  <a:pt x="2783" y="32852"/>
                  <a:pt x="34678" y="22675"/>
                  <a:pt x="52201" y="22675"/>
                </a:cubicBezTo>
                <a:cubicBezTo>
                  <a:pt x="64899" y="22675"/>
                  <a:pt x="77634" y="21998"/>
                  <a:pt x="90295" y="22973"/>
                </a:cubicBezTo>
                <a:cubicBezTo>
                  <a:pt x="100460" y="23756"/>
                  <a:pt x="114698" y="25801"/>
                  <a:pt x="120353" y="17318"/>
                </a:cubicBezTo>
                <a:cubicBezTo>
                  <a:pt x="127786" y="6168"/>
                  <a:pt x="97446" y="57"/>
                  <a:pt x="84045" y="57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" name="Google Shape;70;p15"/>
          <p:cNvSpPr/>
          <p:nvPr/>
        </p:nvSpPr>
        <p:spPr>
          <a:xfrm>
            <a:off x="3204425" y="2403425"/>
            <a:ext cx="1934450" cy="818425"/>
          </a:xfrm>
          <a:custGeom>
            <a:rect b="b" l="l" r="r" t="t"/>
            <a:pathLst>
              <a:path extrusionOk="0" h="32737" w="77378">
                <a:moveTo>
                  <a:pt x="0" y="32737"/>
                </a:moveTo>
                <a:cubicBezTo>
                  <a:pt x="8963" y="21534"/>
                  <a:pt x="23278" y="9710"/>
                  <a:pt x="37499" y="11607"/>
                </a:cubicBezTo>
                <a:cubicBezTo>
                  <a:pt x="46206" y="12769"/>
                  <a:pt x="52435" y="25417"/>
                  <a:pt x="61010" y="23511"/>
                </a:cubicBezTo>
                <a:cubicBezTo>
                  <a:pt x="70332" y="21439"/>
                  <a:pt x="74364" y="9061"/>
                  <a:pt x="77378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4756400" y="1917200"/>
            <a:ext cx="8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oi?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5146325" y="2396000"/>
            <a:ext cx="66950" cy="200875"/>
          </a:xfrm>
          <a:custGeom>
            <a:rect b="b" l="l" r="r" t="t"/>
            <a:pathLst>
              <a:path extrusionOk="0" h="8035" w="2678">
                <a:moveTo>
                  <a:pt x="0" y="0"/>
                </a:moveTo>
                <a:cubicBezTo>
                  <a:pt x="684" y="2739"/>
                  <a:pt x="2678" y="5212"/>
                  <a:pt x="2678" y="8035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Google Shape;73;p15"/>
          <p:cNvSpPr/>
          <p:nvPr/>
        </p:nvSpPr>
        <p:spPr>
          <a:xfrm>
            <a:off x="4952875" y="2425750"/>
            <a:ext cx="186000" cy="59525"/>
          </a:xfrm>
          <a:custGeom>
            <a:rect b="b" l="l" r="r" t="t"/>
            <a:pathLst>
              <a:path extrusionOk="0" h="2381" w="7440">
                <a:moveTo>
                  <a:pt x="7440" y="0"/>
                </a:moveTo>
                <a:cubicBezTo>
                  <a:pt x="4970" y="823"/>
                  <a:pt x="2604" y="2381"/>
                  <a:pt x="0" y="2381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2499" y="729149"/>
            <a:ext cx="1675475" cy="19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Comprando livros online</a:t>
            </a:r>
            <a:endParaRPr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Clientes que compraram...também compraram</a:t>
            </a:r>
            <a:endParaRPr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51040"/>
          <a:stretch/>
        </p:blipFill>
        <p:spPr>
          <a:xfrm>
            <a:off x="685800" y="1748800"/>
            <a:ext cx="7592176" cy="18707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1513950" y="1994650"/>
            <a:ext cx="1226950" cy="1870661"/>
          </a:xfrm>
          <a:custGeom>
            <a:rect b="b" l="l" r="r" t="t"/>
            <a:pathLst>
              <a:path extrusionOk="0" h="84818" w="49078">
                <a:moveTo>
                  <a:pt x="3224" y="4007"/>
                </a:moveTo>
                <a:cubicBezTo>
                  <a:pt x="13103" y="-384"/>
                  <a:pt x="28420" y="-2671"/>
                  <a:pt x="35629" y="5386"/>
                </a:cubicBezTo>
                <a:cubicBezTo>
                  <a:pt x="48213" y="19449"/>
                  <a:pt x="50263" y="41766"/>
                  <a:pt x="48384" y="60543"/>
                </a:cubicBezTo>
                <a:cubicBezTo>
                  <a:pt x="47568" y="68696"/>
                  <a:pt x="46405" y="79630"/>
                  <a:pt x="39076" y="83295"/>
                </a:cubicBezTo>
                <a:cubicBezTo>
                  <a:pt x="26416" y="89625"/>
                  <a:pt x="8480" y="73685"/>
                  <a:pt x="3224" y="60543"/>
                </a:cubicBezTo>
                <a:cubicBezTo>
                  <a:pt x="-2372" y="46551"/>
                  <a:pt x="1156" y="30452"/>
                  <a:pt x="1156" y="15383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Comprando livros online</a:t>
            </a:r>
            <a:endParaRPr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25" y="1196075"/>
            <a:ext cx="7109873" cy="3640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/>
          <p:nvPr/>
        </p:nvSpPr>
        <p:spPr>
          <a:xfrm>
            <a:off x="2671025" y="2708225"/>
            <a:ext cx="1934450" cy="818425"/>
          </a:xfrm>
          <a:custGeom>
            <a:rect b="b" l="l" r="r" t="t"/>
            <a:pathLst>
              <a:path extrusionOk="0" h="32737" w="77378">
                <a:moveTo>
                  <a:pt x="0" y="32737"/>
                </a:moveTo>
                <a:cubicBezTo>
                  <a:pt x="8963" y="21534"/>
                  <a:pt x="23278" y="9710"/>
                  <a:pt x="37499" y="11607"/>
                </a:cubicBezTo>
                <a:cubicBezTo>
                  <a:pt x="46206" y="12769"/>
                  <a:pt x="52435" y="25417"/>
                  <a:pt x="61010" y="23511"/>
                </a:cubicBezTo>
                <a:cubicBezTo>
                  <a:pt x="70332" y="21439"/>
                  <a:pt x="74364" y="9061"/>
                  <a:pt x="77378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4223000" y="2222000"/>
            <a:ext cx="8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oi?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4612925" y="2700800"/>
            <a:ext cx="66950" cy="200875"/>
          </a:xfrm>
          <a:custGeom>
            <a:rect b="b" l="l" r="r" t="t"/>
            <a:pathLst>
              <a:path extrusionOk="0" h="8035" w="2678">
                <a:moveTo>
                  <a:pt x="0" y="0"/>
                </a:moveTo>
                <a:cubicBezTo>
                  <a:pt x="684" y="2739"/>
                  <a:pt x="2678" y="5212"/>
                  <a:pt x="2678" y="8035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Google Shape;92;p17"/>
          <p:cNvSpPr/>
          <p:nvPr/>
        </p:nvSpPr>
        <p:spPr>
          <a:xfrm>
            <a:off x="4419475" y="2730550"/>
            <a:ext cx="186000" cy="59525"/>
          </a:xfrm>
          <a:custGeom>
            <a:rect b="b" l="l" r="r" t="t"/>
            <a:pathLst>
              <a:path extrusionOk="0" h="2381" w="7440">
                <a:moveTo>
                  <a:pt x="7440" y="0"/>
                </a:moveTo>
                <a:cubicBezTo>
                  <a:pt x="4970" y="823"/>
                  <a:pt x="2604" y="2381"/>
                  <a:pt x="0" y="2381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Google Shape;93;p17"/>
          <p:cNvSpPr/>
          <p:nvPr/>
        </p:nvSpPr>
        <p:spPr>
          <a:xfrm>
            <a:off x="799700" y="3218000"/>
            <a:ext cx="2053541" cy="647824"/>
          </a:xfrm>
          <a:custGeom>
            <a:rect b="b" l="l" r="r" t="t"/>
            <a:pathLst>
              <a:path extrusionOk="0" h="33462" w="81847">
                <a:moveTo>
                  <a:pt x="33034" y="3383"/>
                </a:moveTo>
                <a:cubicBezTo>
                  <a:pt x="48190" y="3383"/>
                  <a:pt x="64843" y="7071"/>
                  <a:pt x="76484" y="16775"/>
                </a:cubicBezTo>
                <a:cubicBezTo>
                  <a:pt x="78851" y="18748"/>
                  <a:pt x="82757" y="21680"/>
                  <a:pt x="81544" y="24513"/>
                </a:cubicBezTo>
                <a:cubicBezTo>
                  <a:pt x="77590" y="33746"/>
                  <a:pt x="62688" y="32343"/>
                  <a:pt x="52676" y="33144"/>
                </a:cubicBezTo>
                <a:cubicBezTo>
                  <a:pt x="41663" y="34025"/>
                  <a:pt x="30406" y="32947"/>
                  <a:pt x="19641" y="30465"/>
                </a:cubicBezTo>
                <a:cubicBezTo>
                  <a:pt x="12983" y="28930"/>
                  <a:pt x="4859" y="27301"/>
                  <a:pt x="1190" y="21537"/>
                </a:cubicBezTo>
                <a:cubicBezTo>
                  <a:pt x="-3159" y="14705"/>
                  <a:pt x="5811" y="2580"/>
                  <a:pt x="13689" y="704"/>
                </a:cubicBezTo>
                <a:cubicBezTo>
                  <a:pt x="23164" y="-1552"/>
                  <a:pt x="33115" y="2490"/>
                  <a:pt x="42855" y="249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2499" y="729149"/>
            <a:ext cx="1675475" cy="19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Inspirado pelo meu histórico de navegação</a:t>
            </a:r>
            <a:endParaRPr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4925"/>
            <a:ext cx="8839199" cy="271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2961750" y="1461250"/>
            <a:ext cx="1226950" cy="1870661"/>
          </a:xfrm>
          <a:custGeom>
            <a:rect b="b" l="l" r="r" t="t"/>
            <a:pathLst>
              <a:path extrusionOk="0" h="84818" w="49078">
                <a:moveTo>
                  <a:pt x="3224" y="4007"/>
                </a:moveTo>
                <a:cubicBezTo>
                  <a:pt x="13103" y="-384"/>
                  <a:pt x="28420" y="-2671"/>
                  <a:pt x="35629" y="5386"/>
                </a:cubicBezTo>
                <a:cubicBezTo>
                  <a:pt x="48213" y="19449"/>
                  <a:pt x="50263" y="41766"/>
                  <a:pt x="48384" y="60543"/>
                </a:cubicBezTo>
                <a:cubicBezTo>
                  <a:pt x="47568" y="68696"/>
                  <a:pt x="46405" y="79630"/>
                  <a:pt x="39076" y="83295"/>
                </a:cubicBezTo>
                <a:cubicBezTo>
                  <a:pt x="26416" y="89625"/>
                  <a:pt x="8480" y="73685"/>
                  <a:pt x="3224" y="60543"/>
                </a:cubicBezTo>
                <a:cubicBezTo>
                  <a:pt x="-2372" y="46551"/>
                  <a:pt x="1156" y="30452"/>
                  <a:pt x="1156" y="15383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Tá sabendo como</a:t>
            </a: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?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535975"/>
            <a:ext cx="796950" cy="1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1945675"/>
            <a:ext cx="796950" cy="1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3355375"/>
            <a:ext cx="796950" cy="11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type="title"/>
          </p:nvPr>
        </p:nvSpPr>
        <p:spPr>
          <a:xfrm>
            <a:off x="2124875" y="8484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2048675" y="21438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16" name="Google Shape;116;p20"/>
          <p:cNvSpPr txBox="1"/>
          <p:nvPr>
            <p:ph type="title"/>
          </p:nvPr>
        </p:nvSpPr>
        <p:spPr>
          <a:xfrm>
            <a:off x="2124875" y="34392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7525" y="3344025"/>
            <a:ext cx="838475" cy="12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4125" y="479700"/>
            <a:ext cx="838471" cy="12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5650" y="1911850"/>
            <a:ext cx="838475" cy="12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535975"/>
            <a:ext cx="796950" cy="1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1945675"/>
            <a:ext cx="796950" cy="1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3355375"/>
            <a:ext cx="796950" cy="11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type="title"/>
          </p:nvPr>
        </p:nvSpPr>
        <p:spPr>
          <a:xfrm>
            <a:off x="2124875" y="8484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2048675" y="21438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2124875" y="34392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7525" y="3344025"/>
            <a:ext cx="838475" cy="12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4125" y="479700"/>
            <a:ext cx="838471" cy="12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5650" y="1911850"/>
            <a:ext cx="838475" cy="12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>
            <p:ph type="title"/>
          </p:nvPr>
        </p:nvSpPr>
        <p:spPr>
          <a:xfrm>
            <a:off x="794000" y="240800"/>
            <a:ext cx="8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4223000" y="240800"/>
            <a:ext cx="106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0.97</a:t>
            </a:r>
            <a:endParaRPr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